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1"/>
  </p:notesMasterIdLst>
  <p:sldIdLst>
    <p:sldId id="272" r:id="rId2"/>
    <p:sldId id="256" r:id="rId3"/>
    <p:sldId id="266" r:id="rId4"/>
    <p:sldId id="257" r:id="rId5"/>
    <p:sldId id="258" r:id="rId6"/>
    <p:sldId id="262" r:id="rId7"/>
    <p:sldId id="268" r:id="rId8"/>
    <p:sldId id="269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D0C"/>
    <a:srgbClr val="0000CC"/>
    <a:srgbClr val="000066"/>
    <a:srgbClr val="0000FF"/>
    <a:srgbClr val="6600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9" autoAdjust="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83477-E5B2-46A6-BBD6-4D9D06C7B48D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EECB2-6B6F-4DB2-99E6-B1709D3F90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8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EECB2-6B6F-4DB2-99E6-B1709D3F90C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255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E9FA245-31BA-45D6-AF96-150F5B72A518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FFA9404-37ED-4BA4-8899-BE4AC9051C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МАДОУ «ЦРР –д/с №36 «Волшебный дворец» г. Альметьевска</a:t>
            </a:r>
            <a:br>
              <a:rPr lang="ru-RU" sz="2200" dirty="0" smtClean="0"/>
            </a:br>
            <a:r>
              <a:rPr lang="ru-RU" sz="2200" dirty="0" smtClean="0"/>
              <a:t>«ДЕНЬ </a:t>
            </a:r>
            <a:r>
              <a:rPr lang="ru-RU" sz="2200" dirty="0" err="1" smtClean="0"/>
              <a:t>СВЕТОФОРа</a:t>
            </a:r>
            <a:r>
              <a:rPr lang="ru-RU" sz="2200" dirty="0" smtClean="0"/>
              <a:t>»</a:t>
            </a:r>
            <a:br>
              <a:rPr lang="ru-RU" sz="2200" dirty="0" smtClean="0"/>
            </a:br>
            <a:r>
              <a:rPr lang="ru-RU" sz="2200" dirty="0" smtClean="0"/>
              <a:t>Группы «Детство» и «Радуга»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Воспитатели: Кашина Р.А., </a:t>
            </a:r>
            <a:r>
              <a:rPr lang="ru-RU" sz="2200" dirty="0" err="1" smtClean="0"/>
              <a:t>Мухаметзянова</a:t>
            </a:r>
            <a:r>
              <a:rPr lang="ru-RU" sz="2200" dirty="0" smtClean="0"/>
              <a:t> Э.Ф.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63688" y="1556792"/>
            <a:ext cx="5822600" cy="4392488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21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5013176"/>
            <a:ext cx="72008" cy="1470025"/>
          </a:xfrm>
        </p:spPr>
        <p:txBody>
          <a:bodyPr>
            <a:normAutofit/>
          </a:bodyPr>
          <a:lstStyle/>
          <a:p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40890" y="4509120"/>
            <a:ext cx="6400800" cy="175260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, и не один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2706" y="-381168"/>
            <a:ext cx="6577522" cy="7339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7158" y="0"/>
            <a:ext cx="33123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CC"/>
                </a:solidFill>
              </a:rPr>
              <a:t>Мы, детки группы </a:t>
            </a:r>
            <a:r>
              <a:rPr lang="ru-RU" b="1" dirty="0" smtClean="0">
                <a:solidFill>
                  <a:srgbClr val="0000CC"/>
                </a:solidFill>
              </a:rPr>
              <a:t> </a:t>
            </a:r>
            <a:r>
              <a:rPr lang="ru-RU" b="1" dirty="0" smtClean="0">
                <a:solidFill>
                  <a:srgbClr val="0000CC"/>
                </a:solidFill>
              </a:rPr>
              <a:t>«Детство "и группы </a:t>
            </a:r>
            <a:r>
              <a:rPr lang="ru-RU" b="1" dirty="0" smtClean="0">
                <a:solidFill>
                  <a:srgbClr val="0000CC"/>
                </a:solidFill>
              </a:rPr>
              <a:t> </a:t>
            </a:r>
            <a:r>
              <a:rPr lang="ru-RU" b="1" dirty="0" smtClean="0">
                <a:solidFill>
                  <a:srgbClr val="0000CC"/>
                </a:solidFill>
              </a:rPr>
              <a:t>«Радуга»  5 августа  провели  «День светофора". К этому дню мы готовились очень тщательно: рисовали плакаты и рисунки, учили стихи и загадки, играли в различные игры.</a:t>
            </a:r>
          </a:p>
          <a:p>
            <a:pPr algn="just"/>
            <a:r>
              <a:rPr lang="ru-RU" b="1" dirty="0" smtClean="0">
                <a:solidFill>
                  <a:srgbClr val="0000CC"/>
                </a:solidFill>
              </a:rPr>
              <a:t> Много нового нам рассказали наши воспитатели  Кашина Р.А. и </a:t>
            </a:r>
            <a:r>
              <a:rPr lang="ru-RU" b="1" dirty="0" err="1" smtClean="0">
                <a:solidFill>
                  <a:srgbClr val="0000CC"/>
                </a:solidFill>
              </a:rPr>
              <a:t>Мухаметзянова</a:t>
            </a:r>
            <a:r>
              <a:rPr lang="ru-RU" b="1" dirty="0" smtClean="0">
                <a:solidFill>
                  <a:srgbClr val="0000CC"/>
                </a:solidFill>
              </a:rPr>
              <a:t> Э.Ф.  И вот он этот день </a:t>
            </a:r>
            <a:r>
              <a:rPr lang="ru-RU" b="1" dirty="0" smtClean="0">
                <a:solidFill>
                  <a:srgbClr val="0000CC"/>
                </a:solidFill>
              </a:rPr>
              <a:t>наступил: </a:t>
            </a:r>
            <a:r>
              <a:rPr lang="ru-RU" b="1" dirty="0" smtClean="0">
                <a:solidFill>
                  <a:srgbClr val="0000CC"/>
                </a:solidFill>
              </a:rPr>
              <a:t>мы прекрасно провели время. Особенно нам понравилось играть со «Светофором". Он был нашим главным гостем. И мы надеемся, что он придет еще к нам, и не один раз </a:t>
            </a:r>
            <a:endParaRPr lang="ru-RU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58137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136904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35696" y="472514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Хоть у вас терпенья нет-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Подождите, красный свет!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047768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85728"/>
            <a:ext cx="8208912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4517297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Желтый свет на пути-</a:t>
            </a:r>
          </a:p>
          <a:p>
            <a:r>
              <a:rPr lang="ru-RU" sz="3200" b="1" dirty="0" smtClean="0">
                <a:solidFill>
                  <a:srgbClr val="FFFF00"/>
                </a:solidFill>
              </a:rPr>
              <a:t>Приготовьтесь идти!</a:t>
            </a:r>
          </a:p>
        </p:txBody>
      </p:sp>
    </p:spTree>
    <p:extLst>
      <p:ext uri="{BB962C8B-B14F-4D97-AF65-F5344CB8AC3E}">
        <p14:creationId xmlns:p14="http://schemas.microsoft.com/office/powerpoint/2010/main" val="11479227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649" y="1554163"/>
            <a:ext cx="5993102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7544" y="5085184"/>
            <a:ext cx="4320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3BD0C"/>
                </a:solidFill>
              </a:rPr>
              <a:t>Свет зеленый впереди- </a:t>
            </a:r>
          </a:p>
          <a:p>
            <a:r>
              <a:rPr lang="ru-RU" sz="2800" b="1" dirty="0" smtClean="0">
                <a:solidFill>
                  <a:srgbClr val="03BD0C"/>
                </a:solidFill>
              </a:rPr>
              <a:t>Вот теперь переходи! </a:t>
            </a:r>
            <a:endParaRPr lang="ru-RU" sz="2800" b="1" dirty="0">
              <a:solidFill>
                <a:srgbClr val="03BD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65636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6192688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69269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Impact" pitchFamily="34" charset="0"/>
              </a:rPr>
              <a:t>Рассказываем о правилах дорожного поведения </a:t>
            </a:r>
            <a:endParaRPr lang="ru-RU" sz="2800" dirty="0">
              <a:solidFill>
                <a:srgbClr val="FFFF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6295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5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357166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6" descr="IMG_15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429000"/>
            <a:ext cx="3869875" cy="3043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927" y="332656"/>
            <a:ext cx="3722646" cy="2808312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1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3071810"/>
            <a:ext cx="4357686" cy="3565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20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8832" y="332657"/>
            <a:ext cx="3522459" cy="2952328"/>
          </a:xfrm>
          <a:prstGeom prst="rect">
            <a:avLst/>
          </a:prstGeom>
        </p:spPr>
      </p:pic>
      <p:pic>
        <p:nvPicPr>
          <p:cNvPr id="8" name="Содержимое 3" descr="IMG_22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062" y="3394223"/>
            <a:ext cx="3785942" cy="313112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6192688"/>
          </a:xfrm>
        </p:spPr>
      </p:pic>
      <p:sp>
        <p:nvSpPr>
          <p:cNvPr id="5" name="Прямоугольник 4"/>
          <p:cNvSpPr/>
          <p:nvPr/>
        </p:nvSpPr>
        <p:spPr>
          <a:xfrm>
            <a:off x="1907704" y="5727159"/>
            <a:ext cx="52533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00FF"/>
                </a:solidFill>
                <a:latin typeface="Impact" pitchFamily="34" charset="0"/>
              </a:rPr>
              <a:t>Спасибо за внимание! </a:t>
            </a:r>
            <a:endParaRPr lang="ru-RU" sz="4000" dirty="0">
              <a:solidFill>
                <a:srgbClr val="0000FF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35180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142</TotalTime>
  <Words>149</Words>
  <Application>Microsoft Office PowerPoint</Application>
  <PresentationFormat>Экран (4:3)</PresentationFormat>
  <Paragraphs>13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МАДОУ «ЦРР –д/с №36 «Волшебный дворец» г. Альметьевска «ДЕНЬ СВЕТОФОРа» Группы «Детство» и «Радуга» Воспитатели: Кашина Р.А., Мухаметзянова Э.Ф.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Рузиля</dc:creator>
  <cp:lastModifiedBy>Аксана</cp:lastModifiedBy>
  <cp:revision>16</cp:revision>
  <dcterms:created xsi:type="dcterms:W3CDTF">2014-08-04T08:39:55Z</dcterms:created>
  <dcterms:modified xsi:type="dcterms:W3CDTF">2014-12-05T07:22:35Z</dcterms:modified>
</cp:coreProperties>
</file>